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74" r:id="rId5"/>
    <p:sldId id="282" r:id="rId6"/>
    <p:sldId id="258" r:id="rId7"/>
    <p:sldId id="259" r:id="rId8"/>
    <p:sldId id="260" r:id="rId9"/>
    <p:sldId id="263" r:id="rId10"/>
    <p:sldId id="264" r:id="rId11"/>
    <p:sldId id="265" r:id="rId12"/>
    <p:sldId id="28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3" r:id="rId22"/>
    <p:sldId id="275" r:id="rId23"/>
    <p:sldId id="280" r:id="rId24"/>
    <p:sldId id="276" r:id="rId25"/>
    <p:sldId id="277" r:id="rId26"/>
    <p:sldId id="278" r:id="rId27"/>
    <p:sldId id="279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34" y="-370609"/>
            <a:ext cx="8001000" cy="2971801"/>
          </a:xfrm>
        </p:spPr>
        <p:txBody>
          <a:bodyPr/>
          <a:lstStyle/>
          <a:p>
            <a:r>
              <a:rPr lang="en-US" i="1" dirty="0" smtClean="0"/>
              <a:t>6-5 ASYNC() AND AWAIT() with </a:t>
            </a:r>
            <a:r>
              <a:rPr lang="en-US" i="1" dirty="0" err="1" smtClean="0"/>
              <a:t>Spheros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" y="3752603"/>
            <a:ext cx="1955148" cy="19050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10898" y="5805790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226710" y="5725392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Jacob </a:t>
            </a:r>
            <a:r>
              <a:rPr lang="en-US" sz="1800" dirty="0" err="1">
                <a:solidFill>
                  <a:schemeClr val="tx1"/>
                </a:solidFill>
              </a:rPr>
              <a:t>Mccullough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52" y="3717472"/>
            <a:ext cx="1905000" cy="1856014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9666691" y="5573486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Sai </a:t>
            </a:r>
            <a:r>
              <a:rPr lang="en-US" sz="1800" dirty="0" err="1" smtClean="0">
                <a:solidFill>
                  <a:schemeClr val="tx1"/>
                </a:solidFill>
              </a:rPr>
              <a:t>Tejaswini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Narne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487124" y="5657603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HARIKA NAIDU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571312" y="5823108"/>
            <a:ext cx="1953922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SAIKUMAR NALIVELA</a:t>
            </a:r>
            <a:endParaRPr lang="en-US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557" y="3752603"/>
            <a:ext cx="1953922" cy="1905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82" y="3752603"/>
            <a:ext cx="2009853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971" y="3717472"/>
            <a:ext cx="197838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What are asynchronous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7067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and await are the extensions of </a:t>
            </a:r>
            <a:r>
              <a:rPr lang="en-US" sz="2400" dirty="0" smtClean="0">
                <a:solidFill>
                  <a:schemeClr val="tx1"/>
                </a:solidFill>
              </a:rPr>
              <a:t>promises.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An asynchronous function is a function which operates asynchronously via the event loop, using an implicit Promise to return its result. But the syntax and structure of your code using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functions is much more like using standard synchronous functions.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pPr marL="0" indent="0"/>
            <a:r>
              <a:rPr lang="en-US" dirty="0"/>
              <a:t>If we break the definition: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534400" cy="615314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function operates asynchronously via event loop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uses an Promise object to return the result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syntax and structure of the code is similar to writing synchronous functions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10553700" cy="4038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dirty="0" err="1" smtClean="0">
                <a:solidFill>
                  <a:schemeClr val="tx1"/>
                </a:solidFill>
              </a:rPr>
              <a:t>async</a:t>
            </a:r>
            <a:r>
              <a:rPr lang="en-US" sz="2400" dirty="0" smtClean="0">
                <a:solidFill>
                  <a:schemeClr val="tx1"/>
                </a:solidFill>
              </a:rPr>
              <a:t>() </a:t>
            </a:r>
            <a:r>
              <a:rPr lang="en-US" sz="2400" dirty="0">
                <a:solidFill>
                  <a:schemeClr val="tx1"/>
                </a:solidFill>
              </a:rPr>
              <a:t>function can contain an await expression that pauses the execution of the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 and waits for the passed Promise's resolution, and then resumes the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function's execution and returns the resolved value. Remember, the await keyword is only valid inside </a:t>
            </a:r>
            <a:r>
              <a:rPr lang="en-US" sz="2400" dirty="0" err="1">
                <a:solidFill>
                  <a:schemeClr val="tx1"/>
                </a:solidFill>
              </a:rPr>
              <a:t>async</a:t>
            </a:r>
            <a:r>
              <a:rPr lang="en-US" sz="2400" dirty="0">
                <a:solidFill>
                  <a:schemeClr val="tx1"/>
                </a:solidFill>
              </a:rPr>
              <a:t> functions.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"/>
            <a:ext cx="6572250" cy="333676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5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40" y="0"/>
            <a:ext cx="8534400" cy="1507067"/>
          </a:xfrm>
        </p:spPr>
        <p:txBody>
          <a:bodyPr/>
          <a:lstStyle/>
          <a:p>
            <a:r>
              <a:rPr lang="en-US" dirty="0" smtClean="0"/>
              <a:t>advantage </a:t>
            </a:r>
            <a:r>
              <a:rPr lang="en-US" dirty="0"/>
              <a:t>of using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/>
              <a:t>and await over promises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40" y="1757578"/>
            <a:ext cx="5134696" cy="2620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33" y="1757578"/>
            <a:ext cx="5319712" cy="26204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3588" y="5142294"/>
            <a:ext cx="871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Code looks simple and easy to understand</a:t>
            </a:r>
            <a:endParaRPr lang="en-US" sz="32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12037" y="6018132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SAIKUMAR NALIVELA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5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Introducing the Sphero Mini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9872"/>
            <a:ext cx="8534400" cy="4260273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Small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Colorful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Programmable 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Fun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5" y="4178056"/>
            <a:ext cx="1126649" cy="1126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59" y="4107536"/>
            <a:ext cx="1339135" cy="1339135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95" y="1373717"/>
            <a:ext cx="5493391" cy="4351338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5" y="0"/>
            <a:ext cx="8534400" cy="1507067"/>
          </a:xfrm>
        </p:spPr>
        <p:txBody>
          <a:bodyPr/>
          <a:lstStyle/>
          <a:p>
            <a:r>
              <a:rPr lang="en-US" dirty="0"/>
              <a:t>Setting up Sphero </a:t>
            </a:r>
            <a:r>
              <a:rPr lang="en-US" dirty="0" err="1"/>
              <a:t>edu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1810543"/>
            <a:ext cx="10224654" cy="4245852"/>
          </a:xfr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601200" y="6123273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1507067"/>
            <a:ext cx="3778393" cy="4837487"/>
          </a:xfr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06" y="1507067"/>
            <a:ext cx="8265094" cy="4837487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386853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Creating a program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67"/>
            <a:ext cx="2701636" cy="4502916"/>
          </a:xfr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507067"/>
            <a:ext cx="3782144" cy="4502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80" y="1507066"/>
            <a:ext cx="5708220" cy="450291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601200" y="6009983"/>
            <a:ext cx="2805147" cy="612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Jacob </a:t>
            </a:r>
            <a:r>
              <a:rPr lang="en-US" dirty="0" err="1"/>
              <a:t>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Drawing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67"/>
            <a:ext cx="6096000" cy="468591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067"/>
            <a:ext cx="6096000" cy="46829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712037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9" y="10006"/>
            <a:ext cx="8534400" cy="1507067"/>
          </a:xfrm>
        </p:spPr>
        <p:txBody>
          <a:bodyPr/>
          <a:lstStyle/>
          <a:p>
            <a:r>
              <a:rPr lang="en-US" dirty="0"/>
              <a:t>The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36"/>
            <a:ext cx="12192000" cy="5340927"/>
          </a:xfr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822873" y="5847354"/>
            <a:ext cx="2369127" cy="47319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Jacob </a:t>
            </a:r>
            <a:r>
              <a:rPr lang="en-US" dirty="0" err="1"/>
              <a:t>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7363"/>
            <a:ext cx="8534400" cy="1507067"/>
          </a:xfrm>
        </p:spPr>
        <p:txBody>
          <a:bodyPr/>
          <a:lstStyle/>
          <a:p>
            <a:r>
              <a:rPr lang="en-US" smtClean="0"/>
              <a:t>Introduction</a:t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1653604"/>
            <a:ext cx="10733649" cy="361526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300" i="1" smtClean="0">
                <a:solidFill>
                  <a:schemeClr val="tx1"/>
                </a:solidFill>
              </a:rPr>
              <a:t>In Javascript, we often need to deal with asynchronous behavior, which can be confusing for programmers who only have	 experience with synchronous code.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300" i="1" smtClean="0">
                <a:solidFill>
                  <a:schemeClr val="tx1"/>
                </a:solidFill>
              </a:rPr>
              <a:t>Our presentation will explain what asynchronous code is, what are promises, how async() and await() functions are introduced and how to use them with the help of a sphero.</a:t>
            </a:r>
            <a:endParaRPr lang="en-US" sz="3300" i="1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06"/>
            <a:ext cx="8534400" cy="1507067"/>
          </a:xfrm>
        </p:spPr>
        <p:txBody>
          <a:bodyPr/>
          <a:lstStyle/>
          <a:p>
            <a:r>
              <a:rPr lang="en-US" dirty="0"/>
              <a:t>Location Map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277"/>
            <a:ext cx="2800986" cy="4351338"/>
          </a:xfrm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86" y="1946396"/>
            <a:ext cx="2871576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62" y="1946396"/>
            <a:ext cx="3228550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2" y="1946396"/>
            <a:ext cx="3290887" cy="433498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698183" y="6384805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Jacob Mccullough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Functions used IN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786"/>
            <a:ext cx="10001250" cy="6134099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roll(direction, speed, time in sec) 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Speak('</a:t>
            </a:r>
            <a:r>
              <a:rPr lang="en-US" sz="2400" dirty="0" err="1">
                <a:solidFill>
                  <a:schemeClr val="tx1"/>
                </a:solidFill>
              </a:rPr>
              <a:t>Text',true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setMainLed</a:t>
            </a:r>
            <a:r>
              <a:rPr lang="en-US" sz="2400" dirty="0">
                <a:solidFill>
                  <a:schemeClr val="tx1"/>
                </a:solidFill>
              </a:rPr>
              <a:t>(r: 0,g: </a:t>
            </a:r>
            <a:r>
              <a:rPr lang="en-US" sz="2400" dirty="0" smtClean="0">
                <a:solidFill>
                  <a:schemeClr val="tx1"/>
                </a:solidFill>
              </a:rPr>
              <a:t>100,b:0)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delay(time)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84328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mini using text (</a:t>
            </a:r>
            <a:r>
              <a:rPr lang="en-US" dirty="0" err="1" smtClean="0"/>
              <a:t>javascript</a:t>
            </a:r>
            <a:r>
              <a:rPr lang="en-US" dirty="0" smtClean="0"/>
              <a:t> code)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194"/>
            <a:ext cx="12192000" cy="535093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2344" t="43957" r="2968" b="5127"/>
          <a:stretch/>
        </p:blipFill>
        <p:spPr>
          <a:xfrm>
            <a:off x="0" y="1174558"/>
            <a:ext cx="12192000" cy="5350932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Harika</a:t>
            </a:r>
            <a:r>
              <a:rPr lang="en-US" dirty="0" smtClean="0"/>
              <a:t> Naidu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Sphero mini using blocks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70"/>
          <a:stretch/>
        </p:blipFill>
        <p:spPr>
          <a:xfrm>
            <a:off x="0" y="1270288"/>
            <a:ext cx="12192000" cy="562927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err="1" smtClean="0"/>
              <a:t>Shpero</a:t>
            </a:r>
            <a:r>
              <a:rPr lang="en-US" dirty="0" smtClean="0"/>
              <a:t> mini using blocks - 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1219200"/>
            <a:ext cx="9734550" cy="5638800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60763"/>
            <a:ext cx="9734550" cy="56388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6142016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err="1"/>
              <a:t>Shpero</a:t>
            </a:r>
            <a:r>
              <a:rPr lang="en-US" dirty="0"/>
              <a:t> mini using blocks </a:t>
            </a:r>
            <a:r>
              <a:rPr lang="en-US" dirty="0" smtClean="0"/>
              <a:t>– output(on freefall)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1507067"/>
            <a:ext cx="9734550" cy="468418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781309" y="5954652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err="1"/>
              <a:t>Shpero</a:t>
            </a:r>
            <a:r>
              <a:rPr lang="en-US" dirty="0"/>
              <a:t> mini using blocks – output(on </a:t>
            </a:r>
            <a:r>
              <a:rPr lang="en-US" dirty="0" smtClean="0"/>
              <a:t>collision)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507067"/>
            <a:ext cx="10058400" cy="468418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708573" y="5954652"/>
            <a:ext cx="2521527" cy="4731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Sai Tejaswini Narne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829732"/>
            <a:ext cx="8534400" cy="1507067"/>
          </a:xfrm>
        </p:spPr>
        <p:txBody>
          <a:bodyPr/>
          <a:lstStyle/>
          <a:p>
            <a:r>
              <a:rPr lang="en-US" dirty="0" smtClean="0"/>
              <a:t>Thank you….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724891"/>
            <a:ext cx="8534400" cy="3615267"/>
          </a:xfrm>
        </p:spPr>
        <p:txBody>
          <a:bodyPr>
            <a:normAutofit/>
          </a:bodyPr>
          <a:lstStyle/>
          <a:p>
            <a:pPr marL="3600450" lvl="8" indent="0"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ANY </a:t>
            </a:r>
            <a:r>
              <a:rPr lang="en-US" sz="4000" smtClean="0">
                <a:solidFill>
                  <a:schemeClr val="tx1"/>
                </a:solidFill>
              </a:rPr>
              <a:t>QUESTIONS</a:t>
            </a:r>
            <a:r>
              <a:rPr lang="en-US" sz="4000" smtClean="0">
                <a:solidFill>
                  <a:schemeClr val="tx1"/>
                </a:solidFill>
              </a:rPr>
              <a:t>?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Synchronous or Asynchronous?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35302"/>
            <a:ext cx="10543309" cy="39216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Some might say its synchronous and some might say asynchronous and some might say its both because of blocking code, non-blocking code and event-driven programming.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But its actually synchronous programming. Due to the call backs in </a:t>
            </a:r>
            <a:r>
              <a:rPr lang="en-US" sz="2400" dirty="0" err="1" smtClean="0">
                <a:solidFill>
                  <a:schemeClr val="tx1"/>
                </a:solidFill>
              </a:rPr>
              <a:t>javascript</a:t>
            </a:r>
            <a:r>
              <a:rPr lang="en-US" sz="2400" dirty="0" smtClean="0">
                <a:solidFill>
                  <a:schemeClr val="tx1"/>
                </a:solidFill>
              </a:rPr>
              <a:t> it looks like asynchronous.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534400" cy="4842164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tx1"/>
                </a:solidFill>
              </a:rPr>
              <a:t>SYNCHRONOUS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 waits for each operation to complete, after that only it executes the next </a:t>
            </a:r>
            <a:r>
              <a:rPr lang="en-US" sz="2400" dirty="0" smtClean="0">
                <a:solidFill>
                  <a:schemeClr val="tx1"/>
                </a:solidFill>
              </a:rPr>
              <a:t>operation</a:t>
            </a:r>
          </a:p>
          <a:p>
            <a:pPr marL="457200" lvl="1" indent="0">
              <a:buNone/>
            </a:pP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500" dirty="0" smtClean="0">
                <a:solidFill>
                  <a:schemeClr val="tx1"/>
                </a:solidFill>
              </a:rPr>
              <a:t>ASYNCHRONOUS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 never waits for each operation to complete, rather it executes all operations in the first GO only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6450" cy="1507067"/>
          </a:xfrm>
        </p:spPr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0193"/>
            <a:ext cx="12191999" cy="5350933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Promises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2907"/>
            <a:ext cx="8534400" cy="450035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 </a:t>
            </a:r>
            <a:r>
              <a:rPr lang="en-US" sz="2400" i="1" dirty="0">
                <a:solidFill>
                  <a:schemeClr val="tx1"/>
                </a:solidFill>
              </a:rPr>
              <a:t>promise</a:t>
            </a:r>
            <a:r>
              <a:rPr lang="en-US" sz="2400" dirty="0">
                <a:solidFill>
                  <a:schemeClr val="tx1"/>
                </a:solidFill>
              </a:rPr>
              <a:t> is a special JavaScript object that links the “producing code” and the “consuming code” </a:t>
            </a:r>
            <a:r>
              <a:rPr lang="en-US" sz="2400" dirty="0" smtClean="0">
                <a:solidFill>
                  <a:schemeClr val="tx1"/>
                </a:solidFill>
              </a:rPr>
              <a:t>together.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“producing code” takes whatever time it needs to produce the promised result, and the “promise” makes that result available to all of the subscribed code when it’s ready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When the promise is created, this executor function runs automatically. It contains the producing code, that should eventually produce a result.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Constructor Syntax for promise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4257"/>
            <a:ext cx="8534400" cy="5663293"/>
          </a:xfrm>
        </p:spPr>
        <p:txBody>
          <a:bodyPr>
            <a:normAutofit fontScale="700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3800" dirty="0" smtClean="0">
                <a:solidFill>
                  <a:schemeClr val="tx1"/>
                </a:solidFill>
              </a:rPr>
              <a:t>The function passed to new Promise is called the executor.</a:t>
            </a:r>
          </a:p>
          <a:p>
            <a:endParaRPr lang="en-US" sz="3800" dirty="0" smtClean="0">
              <a:solidFill>
                <a:schemeClr val="tx1"/>
              </a:solidFill>
            </a:endParaRPr>
          </a:p>
          <a:p>
            <a:r>
              <a:rPr lang="en-US" sz="3800" dirty="0">
                <a:solidFill>
                  <a:schemeClr val="tx1"/>
                </a:solidFill>
              </a:rPr>
              <a:t>The resulting promise object has two properties:</a:t>
            </a:r>
          </a:p>
          <a:p>
            <a:pPr lvl="1"/>
            <a:r>
              <a:rPr lang="en-US" sz="3800" dirty="0">
                <a:solidFill>
                  <a:schemeClr val="tx1"/>
                </a:solidFill>
              </a:rPr>
              <a:t>State -  Fulfilled or Rejected or Pending</a:t>
            </a:r>
          </a:p>
          <a:p>
            <a:pPr lvl="1"/>
            <a:r>
              <a:rPr lang="en-US" sz="3800" dirty="0">
                <a:solidFill>
                  <a:schemeClr val="tx1"/>
                </a:solidFill>
              </a:rPr>
              <a:t>Result – initially undefined</a:t>
            </a:r>
          </a:p>
          <a:p>
            <a:endParaRPr lang="en-US" sz="3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953"/>
            <a:ext cx="8268789" cy="148916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2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When the executor finishes the job, it should call one of the functions that it gets as arguments: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95300" y="263866"/>
            <a:ext cx="8534400" cy="5940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resolve(value) — to indicate that the job finished successfully: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state to "fulfilled",</a:t>
            </a:r>
          </a:p>
          <a:p>
            <a:pPr lvl="2"/>
            <a:r>
              <a:rPr lang="en-US" sz="2400" dirty="0" smtClean="0">
                <a:solidFill>
                  <a:schemeClr val="tx1"/>
                </a:solidFill>
              </a:rPr>
              <a:t>sets </a:t>
            </a:r>
            <a:r>
              <a:rPr lang="en-US" sz="2400" dirty="0">
                <a:solidFill>
                  <a:schemeClr val="tx1"/>
                </a:solidFill>
              </a:rPr>
              <a:t>result to value.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reject(error) — to indicate that an error occurred: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state to "rejected",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sets result to error.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9" y="4121834"/>
            <a:ext cx="7493391" cy="273616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18655" y="6112461"/>
            <a:ext cx="2805147" cy="41851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 smtClean="0"/>
              <a:t>Enhancement in promises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Due to many lines of code that is present, it makes programmer confusing and its also difficult to find errors if occurred.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So, they came with an enhancement i.e. using of </a:t>
            </a:r>
            <a:r>
              <a:rPr lang="en-US" sz="2400" dirty="0" err="1" smtClean="0">
                <a:solidFill>
                  <a:schemeClr val="tx1"/>
                </a:solidFill>
              </a:rPr>
              <a:t>async</a:t>
            </a:r>
            <a:r>
              <a:rPr lang="en-US" sz="2400" dirty="0" smtClean="0">
                <a:solidFill>
                  <a:schemeClr val="tx1"/>
                </a:solidFill>
              </a:rPr>
              <a:t>() and await() functions.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670473" y="5694954"/>
            <a:ext cx="2805147" cy="4731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MEHAR CHOUDHARY MEENAVILLI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1362</TotalTime>
  <Words>595</Words>
  <Application>Microsoft Office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Century Gothic</vt:lpstr>
      <vt:lpstr>Wingdings</vt:lpstr>
      <vt:lpstr>Wingdings 2</vt:lpstr>
      <vt:lpstr>Wingdings 3</vt:lpstr>
      <vt:lpstr>Slice</vt:lpstr>
      <vt:lpstr>6-5 ASYNC() AND AWAIT() with Spheros</vt:lpstr>
      <vt:lpstr>Introduction </vt:lpstr>
      <vt:lpstr>Is javascript Synchronous or Asynchronous?</vt:lpstr>
      <vt:lpstr>PowerPoint Presentation</vt:lpstr>
      <vt:lpstr>promises</vt:lpstr>
      <vt:lpstr>Promises IN JAVASCRIPT</vt:lpstr>
      <vt:lpstr>Constructor Syntax for promise object</vt:lpstr>
      <vt:lpstr>When the executor finishes the job, it should call one of the functions that it gets as arguments:</vt:lpstr>
      <vt:lpstr>Enhancement in promises</vt:lpstr>
      <vt:lpstr>What are asynchronous functions?</vt:lpstr>
      <vt:lpstr>If we break the definition:</vt:lpstr>
      <vt:lpstr>PowerPoint Presentation</vt:lpstr>
      <vt:lpstr>advantage of using Async and await over promises</vt:lpstr>
      <vt:lpstr>Introducing the Sphero Mini</vt:lpstr>
      <vt:lpstr>Setting up Sphero edu</vt:lpstr>
      <vt:lpstr>Getting Started</vt:lpstr>
      <vt:lpstr>Creating a program</vt:lpstr>
      <vt:lpstr>Drawing </vt:lpstr>
      <vt:lpstr>The Code</vt:lpstr>
      <vt:lpstr>Location Map</vt:lpstr>
      <vt:lpstr>Functions used IN JAVASCRIPT CODE</vt:lpstr>
      <vt:lpstr>Sphero mini using text (javascript code)</vt:lpstr>
      <vt:lpstr>OUTPUT</vt:lpstr>
      <vt:lpstr>Sphero mini using blocks</vt:lpstr>
      <vt:lpstr>Shpero mini using blocks - output</vt:lpstr>
      <vt:lpstr>Shpero mini using blocks – output(on freefall)</vt:lpstr>
      <vt:lpstr>Shpero mini using blocks – output(on collision)</vt:lpstr>
      <vt:lpstr>Thank you….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ASYNC() AND AWAIT()</dc:title>
  <dc:creator>Meenavilli,Mehar Choudhary</dc:creator>
  <cp:lastModifiedBy>Meenavilli,Mehar Choudhary</cp:lastModifiedBy>
  <cp:revision>42</cp:revision>
  <dcterms:created xsi:type="dcterms:W3CDTF">2018-11-10T17:54:00Z</dcterms:created>
  <dcterms:modified xsi:type="dcterms:W3CDTF">2018-11-12T02:59:57Z</dcterms:modified>
</cp:coreProperties>
</file>